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kin Stella (NSFT)" userId="efded9fd-6f12-4a00-a711-539e78aa046a" providerId="ADAL" clId="{AFBB16A5-A42C-4C48-8BC0-BF33E5317241}"/>
    <pc:docChg chg="modSld">
      <pc:chgData name="Adkin Stella (NSFT)" userId="efded9fd-6f12-4a00-a711-539e78aa046a" providerId="ADAL" clId="{AFBB16A5-A42C-4C48-8BC0-BF33E5317241}" dt="2021-09-29T11:59:44.110" v="0" actId="1076"/>
      <pc:docMkLst>
        <pc:docMk/>
      </pc:docMkLst>
      <pc:sldChg chg="modSp">
        <pc:chgData name="Adkin Stella (NSFT)" userId="efded9fd-6f12-4a00-a711-539e78aa046a" providerId="ADAL" clId="{AFBB16A5-A42C-4C48-8BC0-BF33E5317241}" dt="2021-09-29T11:59:44.110" v="0" actId="1076"/>
        <pc:sldMkLst>
          <pc:docMk/>
          <pc:sldMk cId="162665065" sldId="256"/>
        </pc:sldMkLst>
        <pc:picChg chg="mod">
          <ac:chgData name="Adkin Stella (NSFT)" userId="efded9fd-6f12-4a00-a711-539e78aa046a" providerId="ADAL" clId="{AFBB16A5-A42C-4C48-8BC0-BF33E5317241}" dt="2021-09-29T11:59:44.110" v="0" actId="1076"/>
          <ac:picMkLst>
            <pc:docMk/>
            <pc:sldMk cId="162665065" sldId="256"/>
            <ac:picMk id="71" creationId="{E714835F-3E7A-4CB8-9DCE-2DF6BC7C7B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E1C2-5C3A-4EA7-BA5D-7B2C1011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F9318-1E94-47BD-BDEC-E50EC1B64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E042A-637D-48F5-8D5D-1A382BAE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940E-C099-4D95-B3EA-7656E223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9DB0B-0987-41FD-A44D-3A381A61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9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2652-47A6-43BB-892B-52417B06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78DC4-233E-437E-8DCC-BC6DF204E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9FDE8-0746-41F2-9610-C8AEBFAF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E51F-290F-4D61-9816-28A332B3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9C2CA-9E36-4D36-8B24-8AB6C697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8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4395A-5972-4B54-998C-4942D7F34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D2578-02EA-4433-AFA2-D52027F1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04FB6-77CD-427E-AD83-22DFB0EF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6264B-E703-4EC9-932F-611E913A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DE18-A108-418B-9FF8-864AFA70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6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82A8-43B5-4F9D-A30D-B4D8B5CC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A6E5-ABEB-4F38-A4BB-16509CD2D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103ED-7519-48BE-B884-63D0A1DD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C1BD-9C65-47B8-A0A1-94B6651D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52213-522C-4887-A78F-E7AA1A58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5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0DA9-1F46-4973-89C5-1B6DB899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5C618-209E-4767-ADB6-4F8F7E3A8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7B2E3-2C5E-42FF-A736-4DBD26A7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ADED0-239F-47DB-9510-3E138F8C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13A2A-E128-4CBF-BD74-B24CB5A3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0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9DF3-9A8C-4AB8-97E1-58A6B4F4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BBBA7-57AC-409E-A95F-1A63EEF94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A7A3C-DA8B-4A26-A93F-269AE6621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7C48A-737D-4686-A35D-57E3DB2B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CC8C4-B988-4BC1-889A-8CEEEEC4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669BE-CA6E-475E-A771-F537E53E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1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576D-4439-4FBD-B7C1-3C01605A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5C30C-B7C1-4F7A-B3B2-DAAAAF888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4E133-C014-4725-BE6B-19CFFA612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9F910-BC26-437A-BBFE-E969DA37F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6EF90-54B8-4BEA-A2C4-2772AB19E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A10C8-21CD-4369-BB13-1326FFC8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342A1-9AF7-4777-ACB4-2E2DB634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94848-FCDC-4550-BB19-A971DC26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4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1DAB-82D8-486E-8D09-7FBCDA9D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4A186-1786-4A7E-8516-8E16DE7B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CA1BD-3E98-4479-B311-FEEDD887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D647E-D02C-42AC-8B94-2573FD91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0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AFE74-133D-4F57-9B99-BAF2C7B1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F4AFC-F61F-480A-B99A-D641280B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84D7-5C6A-4604-9128-E66968D3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1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4A3D-16CC-4467-925A-3DA7F6EB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EC550-8BE9-4D01-B909-EF95BAC2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73DE9-6E26-4BBF-8A39-08767D184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2C2D-1C76-40AF-B099-C888C291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A5D70-F759-454B-9213-3018EEE9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92141-73B6-42DF-9190-9FFA430F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2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F6D5-3660-4420-BFEE-3A884BB6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F1C3E-9E0C-4FB7-B893-DF1A61C58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D1BE0-0E04-4FB2-99F9-B8DAF90DA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8DD83-D50D-4B8B-8931-5CDCBEFF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0B6F6-30B8-408D-A2E8-0F8380F2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E7393-E0E7-4894-9152-8DE552AE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3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8A3C1-2CA5-463A-BC76-C67C55DF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7A281-381F-4A0D-AD74-A6AC874DE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5BF7-19B8-4250-9E26-09E9F7571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1F2F-B230-4C05-A9AF-543E3E979ACF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1058D-E2DE-45FA-BFA8-92042EC70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7F06F-37F3-4998-84F0-7E7D9BE7B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0647-94A7-4EB2-BDA0-9DF1CD938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9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ZDgiRG38HA?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7" name="Picture 26" descr="A picture containing building, night&#10;&#10;Description automatically generated">
            <a:extLst>
              <a:ext uri="{FF2B5EF4-FFF2-40B4-BE49-F238E27FC236}">
                <a16:creationId xmlns:a16="http://schemas.microsoft.com/office/drawing/2014/main" id="{008EBC6C-0ECA-4BA2-AE12-869B62E0C9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0" b="170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E8324BF-EBC6-4173-9722-C8922C15CC76}"/>
              </a:ext>
            </a:extLst>
          </p:cNvPr>
          <p:cNvSpPr txBox="1"/>
          <p:nvPr/>
        </p:nvSpPr>
        <p:spPr>
          <a:xfrm>
            <a:off x="61488" y="3815273"/>
            <a:ext cx="6086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Modern Love" panose="04090805081005020601" pitchFamily="82" charset="0"/>
              </a:rPr>
              <a:t>A warm, cosy and welcoming Walnut, bracing walks along deserted beaches,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Modern Love" panose="04090805081005020601" pitchFamily="82" charset="0"/>
              </a:rPr>
              <a:t>a Christmas Hamper bursting with delicious local goodies…………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Modern Love" panose="04090805081005020601" pitchFamily="82" charset="0"/>
              </a:rPr>
              <a:t>what more could you ask for?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Modern Love" panose="04090805081005020601" pitchFamily="82" charset="0"/>
              </a:rPr>
              <a:t>A hot tub maybe?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Modern Love" panose="04090805081005020601" pitchFamily="82" charset="0"/>
              </a:rPr>
              <a:t>We’ve got one of those too!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C3FE90-A68F-4E06-BA35-68B49870239D}"/>
              </a:ext>
            </a:extLst>
          </p:cNvPr>
          <p:cNvSpPr txBox="1"/>
          <p:nvPr/>
        </p:nvSpPr>
        <p:spPr>
          <a:xfrm>
            <a:off x="-165323" y="4041343"/>
            <a:ext cx="6424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dern Love" panose="04090805081005020601" pitchFamily="82" charset="0"/>
              </a:rPr>
              <a:t>Escape to The Walnut 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Modern Love" panose="04090805081005020601" pitchFamily="82" charset="0"/>
              </a:rPr>
              <a:t>for a magical 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Modern Love" panose="04090805081005020601" pitchFamily="82" charset="0"/>
              </a:rPr>
              <a:t>Norfolk Christmas…..</a:t>
            </a:r>
          </a:p>
        </p:txBody>
      </p:sp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1E31406F-9F8B-4A92-ADF9-AB89EC303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55" y="-1944275"/>
            <a:ext cx="734008" cy="714740"/>
          </a:xfrm>
          <a:prstGeom prst="rect">
            <a:avLst/>
          </a:prstGeom>
        </p:spPr>
      </p:pic>
      <p:pic>
        <p:nvPicPr>
          <p:cNvPr id="43" name="Picture 42" descr="Shape&#10;&#10;Description automatically generated">
            <a:extLst>
              <a:ext uri="{FF2B5EF4-FFF2-40B4-BE49-F238E27FC236}">
                <a16:creationId xmlns:a16="http://schemas.microsoft.com/office/drawing/2014/main" id="{DF589762-8DAD-4680-900E-6E5420170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27" y="-1155288"/>
            <a:ext cx="734008" cy="714740"/>
          </a:xfrm>
          <a:prstGeom prst="rect">
            <a:avLst/>
          </a:prstGeom>
        </p:spPr>
      </p:pic>
      <p:pic>
        <p:nvPicPr>
          <p:cNvPr id="44" name="Picture 43" descr="Shape&#10;&#10;Description automatically generated">
            <a:extLst>
              <a:ext uri="{FF2B5EF4-FFF2-40B4-BE49-F238E27FC236}">
                <a16:creationId xmlns:a16="http://schemas.microsoft.com/office/drawing/2014/main" id="{667509DF-46D1-42BB-8ECC-3198408BC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38" y="-830215"/>
            <a:ext cx="734008" cy="714740"/>
          </a:xfrm>
          <a:prstGeom prst="rect">
            <a:avLst/>
          </a:prstGeom>
        </p:spPr>
      </p:pic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D6B5558B-26DA-4ACE-9F51-D10064202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55" y="-1769086"/>
            <a:ext cx="734008" cy="714740"/>
          </a:xfrm>
          <a:prstGeom prst="rect">
            <a:avLst/>
          </a:prstGeom>
        </p:spPr>
      </p:pic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3CE45805-444E-494E-8077-1CD550CA1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27" y="-980099"/>
            <a:ext cx="734008" cy="714740"/>
          </a:xfrm>
          <a:prstGeom prst="rect">
            <a:avLst/>
          </a:prstGeom>
        </p:spPr>
      </p:pic>
      <p:pic>
        <p:nvPicPr>
          <p:cNvPr id="47" name="Picture 46" descr="Shape&#10;&#10;Description automatically generated">
            <a:extLst>
              <a:ext uri="{FF2B5EF4-FFF2-40B4-BE49-F238E27FC236}">
                <a16:creationId xmlns:a16="http://schemas.microsoft.com/office/drawing/2014/main" id="{BFD3EB73-704B-4EDA-84A9-1ECEE9963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38" y="-655026"/>
            <a:ext cx="734008" cy="714740"/>
          </a:xfrm>
          <a:prstGeom prst="rect">
            <a:avLst/>
          </a:prstGeom>
        </p:spPr>
      </p:pic>
      <p:pic>
        <p:nvPicPr>
          <p:cNvPr id="48" name="Picture 47" descr="Shape&#10;&#10;Description automatically generated">
            <a:extLst>
              <a:ext uri="{FF2B5EF4-FFF2-40B4-BE49-F238E27FC236}">
                <a16:creationId xmlns:a16="http://schemas.microsoft.com/office/drawing/2014/main" id="{A3248559-B4FD-49EE-80FD-2F996DA65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48" y="-2533462"/>
            <a:ext cx="734008" cy="714740"/>
          </a:xfrm>
          <a:prstGeom prst="rect">
            <a:avLst/>
          </a:prstGeom>
        </p:spPr>
      </p:pic>
      <p:pic>
        <p:nvPicPr>
          <p:cNvPr id="49" name="Picture 48" descr="Shape&#10;&#10;Description automatically generated">
            <a:extLst>
              <a:ext uri="{FF2B5EF4-FFF2-40B4-BE49-F238E27FC236}">
                <a16:creationId xmlns:a16="http://schemas.microsoft.com/office/drawing/2014/main" id="{429E5BA0-31E7-4C24-9E17-CD50E82B1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0" y="-1744475"/>
            <a:ext cx="734008" cy="714740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9599C2D1-F041-48EA-856B-3B5C5C52E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31" y="-1419402"/>
            <a:ext cx="734008" cy="714740"/>
          </a:xfrm>
          <a:prstGeom prst="rect">
            <a:avLst/>
          </a:prstGeom>
        </p:spPr>
      </p:pic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7A6D80E2-1718-4846-AD8E-1F137C095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48" y="-2358273"/>
            <a:ext cx="734008" cy="714740"/>
          </a:xfrm>
          <a:prstGeom prst="rect">
            <a:avLst/>
          </a:prstGeom>
        </p:spPr>
      </p:pic>
      <p:pic>
        <p:nvPicPr>
          <p:cNvPr id="52" name="Picture 51" descr="Shape&#10;&#10;Description automatically generated">
            <a:extLst>
              <a:ext uri="{FF2B5EF4-FFF2-40B4-BE49-F238E27FC236}">
                <a16:creationId xmlns:a16="http://schemas.microsoft.com/office/drawing/2014/main" id="{0E367D48-55BF-44F4-AB2B-07EA5B007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20" y="-1569286"/>
            <a:ext cx="734008" cy="714740"/>
          </a:xfrm>
          <a:prstGeom prst="rect">
            <a:avLst/>
          </a:prstGeom>
        </p:spPr>
      </p:pic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4CD36D6F-181D-4CEA-9172-D5889F770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31" y="-1244213"/>
            <a:ext cx="734008" cy="714740"/>
          </a:xfrm>
          <a:prstGeom prst="rect">
            <a:avLst/>
          </a:prstGeom>
        </p:spPr>
      </p:pic>
      <p:pic>
        <p:nvPicPr>
          <p:cNvPr id="54" name="Picture 53" descr="Shape&#10;&#10;Description automatically generated">
            <a:extLst>
              <a:ext uri="{FF2B5EF4-FFF2-40B4-BE49-F238E27FC236}">
                <a16:creationId xmlns:a16="http://schemas.microsoft.com/office/drawing/2014/main" id="{9A529979-41F4-44CE-8B62-DE0C8FD50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4475891" y="-909424"/>
            <a:ext cx="562763" cy="552048"/>
          </a:xfrm>
          <a:prstGeom prst="rect">
            <a:avLst/>
          </a:prstGeom>
        </p:spPr>
      </p:pic>
      <p:pic>
        <p:nvPicPr>
          <p:cNvPr id="55" name="Picture 54" descr="Shape&#10;&#10;Description automatically generated">
            <a:extLst>
              <a:ext uri="{FF2B5EF4-FFF2-40B4-BE49-F238E27FC236}">
                <a16:creationId xmlns:a16="http://schemas.microsoft.com/office/drawing/2014/main" id="{30520798-36E2-4B00-8043-5DD205C9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446894" y="-570659"/>
            <a:ext cx="562763" cy="552048"/>
          </a:xfrm>
          <a:prstGeom prst="rect">
            <a:avLst/>
          </a:prstGeom>
        </p:spPr>
      </p:pic>
      <p:pic>
        <p:nvPicPr>
          <p:cNvPr id="56" name="Picture 55" descr="Shape&#10;&#10;Description automatically generated">
            <a:extLst>
              <a:ext uri="{FF2B5EF4-FFF2-40B4-BE49-F238E27FC236}">
                <a16:creationId xmlns:a16="http://schemas.microsoft.com/office/drawing/2014/main" id="{4313E38F-697A-4254-8F49-D56BFC066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4674809" y="-689605"/>
            <a:ext cx="503206" cy="493625"/>
          </a:xfrm>
          <a:prstGeom prst="rect">
            <a:avLst/>
          </a:prstGeom>
        </p:spPr>
      </p:pic>
      <p:pic>
        <p:nvPicPr>
          <p:cNvPr id="57" name="Picture 56" descr="Shape&#10;&#10;Description automatically generated">
            <a:extLst>
              <a:ext uri="{FF2B5EF4-FFF2-40B4-BE49-F238E27FC236}">
                <a16:creationId xmlns:a16="http://schemas.microsoft.com/office/drawing/2014/main" id="{8B49A925-15DD-4E8D-A0BF-E5B5A3028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11325885" y="-552629"/>
            <a:ext cx="562763" cy="552048"/>
          </a:xfrm>
          <a:prstGeom prst="rect">
            <a:avLst/>
          </a:prstGeom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A3523F37-5DE3-4117-B209-665183E48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4628291" y="-757024"/>
            <a:ext cx="562763" cy="552048"/>
          </a:xfrm>
          <a:prstGeom prst="rect">
            <a:avLst/>
          </a:prstGeom>
        </p:spPr>
      </p:pic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B34E10DE-1CDA-4771-9C66-58D2909DC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4780691" y="-604624"/>
            <a:ext cx="562763" cy="552048"/>
          </a:xfrm>
          <a:prstGeom prst="rect">
            <a:avLst/>
          </a:prstGeom>
        </p:spPr>
      </p:pic>
      <p:pic>
        <p:nvPicPr>
          <p:cNvPr id="60" name="Picture 59" descr="Shape&#10;&#10;Description automatically generated">
            <a:extLst>
              <a:ext uri="{FF2B5EF4-FFF2-40B4-BE49-F238E27FC236}">
                <a16:creationId xmlns:a16="http://schemas.microsoft.com/office/drawing/2014/main" id="{2FC93986-FB1C-4F9C-8CBF-62DD10B77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11213353" y="-942116"/>
            <a:ext cx="562763" cy="552048"/>
          </a:xfrm>
          <a:prstGeom prst="rect">
            <a:avLst/>
          </a:prstGeom>
        </p:spPr>
      </p:pic>
      <p:pic>
        <p:nvPicPr>
          <p:cNvPr id="61" name="Picture 60" descr="Shape&#10;&#10;Description automatically generated">
            <a:extLst>
              <a:ext uri="{FF2B5EF4-FFF2-40B4-BE49-F238E27FC236}">
                <a16:creationId xmlns:a16="http://schemas.microsoft.com/office/drawing/2014/main" id="{BD27FB90-80BD-4C40-B52A-753D7FD6B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55" y="-1464286"/>
            <a:ext cx="734008" cy="714740"/>
          </a:xfrm>
          <a:prstGeom prst="rect">
            <a:avLst/>
          </a:prstGeom>
        </p:spPr>
      </p:pic>
      <p:pic>
        <p:nvPicPr>
          <p:cNvPr id="62" name="Picture 61" descr="Shape&#10;&#10;Description automatically generated">
            <a:extLst>
              <a:ext uri="{FF2B5EF4-FFF2-40B4-BE49-F238E27FC236}">
                <a16:creationId xmlns:a16="http://schemas.microsoft.com/office/drawing/2014/main" id="{EDA06728-CB67-4FFC-994D-3B65A92F3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27" y="-675299"/>
            <a:ext cx="734008" cy="714740"/>
          </a:xfrm>
          <a:prstGeom prst="rect">
            <a:avLst/>
          </a:prstGeom>
        </p:spPr>
      </p:pic>
      <p:pic>
        <p:nvPicPr>
          <p:cNvPr id="63" name="Picture 62" descr="Shape&#10;&#10;Description automatically generated">
            <a:extLst>
              <a:ext uri="{FF2B5EF4-FFF2-40B4-BE49-F238E27FC236}">
                <a16:creationId xmlns:a16="http://schemas.microsoft.com/office/drawing/2014/main" id="{577DD223-6E8A-493D-B133-F239EC5B4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51" y="-1279900"/>
            <a:ext cx="734008" cy="714740"/>
          </a:xfrm>
          <a:prstGeom prst="rect">
            <a:avLst/>
          </a:prstGeom>
        </p:spPr>
      </p:pic>
      <p:pic>
        <p:nvPicPr>
          <p:cNvPr id="64" name="Picture 63" descr="Shape&#10;&#10;Description automatically generated">
            <a:extLst>
              <a:ext uri="{FF2B5EF4-FFF2-40B4-BE49-F238E27FC236}">
                <a16:creationId xmlns:a16="http://schemas.microsoft.com/office/drawing/2014/main" id="{0729B371-F843-4A53-B23D-9BEC12C67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48" y="-2228662"/>
            <a:ext cx="734008" cy="714740"/>
          </a:xfrm>
          <a:prstGeom prst="rect">
            <a:avLst/>
          </a:prstGeom>
        </p:spPr>
      </p:pic>
      <p:pic>
        <p:nvPicPr>
          <p:cNvPr id="65" name="Picture 64" descr="Shape&#10;&#10;Description automatically generated">
            <a:extLst>
              <a:ext uri="{FF2B5EF4-FFF2-40B4-BE49-F238E27FC236}">
                <a16:creationId xmlns:a16="http://schemas.microsoft.com/office/drawing/2014/main" id="{193D49D9-B0F4-414C-BC5D-A8B38EE3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0" y="-1439675"/>
            <a:ext cx="734008" cy="714740"/>
          </a:xfrm>
          <a:prstGeom prst="rect">
            <a:avLst/>
          </a:prstGeom>
        </p:spPr>
      </p:pic>
      <p:pic>
        <p:nvPicPr>
          <p:cNvPr id="66" name="Picture 65" descr="Shape&#10;&#10;Description automatically generated">
            <a:extLst>
              <a:ext uri="{FF2B5EF4-FFF2-40B4-BE49-F238E27FC236}">
                <a16:creationId xmlns:a16="http://schemas.microsoft.com/office/drawing/2014/main" id="{2FA422DF-8813-4B6C-BDB3-62BBBBD67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8" y="-2053473"/>
            <a:ext cx="734008" cy="714740"/>
          </a:xfrm>
          <a:prstGeom prst="rect">
            <a:avLst/>
          </a:prstGeom>
        </p:spPr>
      </p:pic>
      <p:pic>
        <p:nvPicPr>
          <p:cNvPr id="67" name="Picture 66" descr="Shape&#10;&#10;Description automatically generated">
            <a:extLst>
              <a:ext uri="{FF2B5EF4-FFF2-40B4-BE49-F238E27FC236}">
                <a16:creationId xmlns:a16="http://schemas.microsoft.com/office/drawing/2014/main" id="{E5BE511B-098E-4EB2-89C0-1393790F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20" y="-1264486"/>
            <a:ext cx="734008" cy="714740"/>
          </a:xfrm>
          <a:prstGeom prst="rect">
            <a:avLst/>
          </a:prstGeom>
        </p:spPr>
      </p:pic>
      <p:pic>
        <p:nvPicPr>
          <p:cNvPr id="68" name="Picture 67" descr="Shape&#10;&#10;Description automatically generated">
            <a:extLst>
              <a:ext uri="{FF2B5EF4-FFF2-40B4-BE49-F238E27FC236}">
                <a16:creationId xmlns:a16="http://schemas.microsoft.com/office/drawing/2014/main" id="{6370ABF6-BDE8-46D9-9279-5F53BD05F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31" y="-939413"/>
            <a:ext cx="734008" cy="714740"/>
          </a:xfrm>
          <a:prstGeom prst="rect">
            <a:avLst/>
          </a:prstGeom>
        </p:spPr>
      </p:pic>
      <p:pic>
        <p:nvPicPr>
          <p:cNvPr id="69" name="Picture 68" descr="Shape&#10;&#10;Description automatically generated">
            <a:extLst>
              <a:ext uri="{FF2B5EF4-FFF2-40B4-BE49-F238E27FC236}">
                <a16:creationId xmlns:a16="http://schemas.microsoft.com/office/drawing/2014/main" id="{5621D0F4-2D11-40C4-BF03-2B16C4402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936857" y="-639925"/>
            <a:ext cx="562763" cy="552048"/>
          </a:xfrm>
          <a:prstGeom prst="rect">
            <a:avLst/>
          </a:prstGeom>
        </p:spPr>
      </p:pic>
      <p:pic>
        <p:nvPicPr>
          <p:cNvPr id="70" name="Picture 69" descr="Shape&#10;&#10;Description automatically generated">
            <a:extLst>
              <a:ext uri="{FF2B5EF4-FFF2-40B4-BE49-F238E27FC236}">
                <a16:creationId xmlns:a16="http://schemas.microsoft.com/office/drawing/2014/main" id="{23DAF567-231F-49B9-8EAF-5FEA0D8DB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11592906" y="-1012523"/>
            <a:ext cx="562763" cy="552048"/>
          </a:xfrm>
          <a:prstGeom prst="rect">
            <a:avLst/>
          </a:prstGeom>
        </p:spPr>
      </p:pic>
      <p:pic>
        <p:nvPicPr>
          <p:cNvPr id="71" name="Picture 70" descr="Shape&#10;&#10;Description automatically generated">
            <a:extLst>
              <a:ext uri="{FF2B5EF4-FFF2-40B4-BE49-F238E27FC236}">
                <a16:creationId xmlns:a16="http://schemas.microsoft.com/office/drawing/2014/main" id="{E714835F-3E7A-4CB8-9DCE-2DF6BC7C7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84">
            <a:off x="5334303" y="-564360"/>
            <a:ext cx="562763" cy="552048"/>
          </a:xfrm>
          <a:prstGeom prst="rect">
            <a:avLst/>
          </a:prstGeom>
        </p:spPr>
      </p:pic>
      <p:pic>
        <p:nvPicPr>
          <p:cNvPr id="72" name="Picture 71" descr="Diagram&#10;&#10;Description automatically generated">
            <a:extLst>
              <a:ext uri="{FF2B5EF4-FFF2-40B4-BE49-F238E27FC236}">
                <a16:creationId xmlns:a16="http://schemas.microsoft.com/office/drawing/2014/main" id="{9E986B36-32B4-42D8-A4EA-B262ED2644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56" y="-3281264"/>
            <a:ext cx="2743200" cy="1666875"/>
          </a:xfrm>
          <a:prstGeom prst="rect">
            <a:avLst/>
          </a:prstGeom>
        </p:spPr>
      </p:pic>
      <p:pic>
        <p:nvPicPr>
          <p:cNvPr id="82" name="Online Media 81" title="Christmas Sleigh Bells Sound Effect">
            <a:hlinkClick r:id="" action="ppaction://media"/>
            <a:extLst>
              <a:ext uri="{FF2B5EF4-FFF2-40B4-BE49-F238E27FC236}">
                <a16:creationId xmlns:a16="http://schemas.microsoft.com/office/drawing/2014/main" id="{44C2D122-AC6C-4BC9-8299-1F16F494B6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112221" y="10866909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0417 1.46968 " pathEditMode="relative" rAng="0" ptsTypes="AA">
                                      <p:cBhvr>
                                        <p:cTn id="13" dur="2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47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417 1.46968 " pathEditMode="relative" rAng="0" ptsTypes="AA">
                                      <p:cBhvr>
                                        <p:cTn id="15" dur="2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4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0417 1.46967 " pathEditMode="relative" rAng="0" ptsTypes="AA">
                                      <p:cBhvr>
                                        <p:cTn id="17" dur="2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1.11111E-6 L 0.00417 1.46967 " pathEditMode="relative" rAng="0" ptsTypes="AA">
                                      <p:cBhvr>
                                        <p:cTn id="35" dur="2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47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5E-6 3.7037E-7 L -0.00156 1.270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6351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-3.33333E-6 L 0.00417 1.46968 " pathEditMode="relative" rAng="0" ptsTypes="AA">
                                      <p:cBhvr>
                                        <p:cTn id="39" dur="2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47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08333E-7 -1.85185E-6 L 0.00417 1.46968 " pathEditMode="relative" rAng="0" ptsTypes="AA">
                                      <p:cBhvr>
                                        <p:cTn id="41" dur="2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47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0416 1.46968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47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82 1.29629 " pathEditMode="relative" rAng="0" ptsTypes="AA">
                                      <p:cBhvr>
                                        <p:cTn id="45" dur="2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6481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00417 1.46967 " pathEditMode="relative" rAng="0" ptsTypes="AA">
                                      <p:cBhvr>
                                        <p:cTn id="47" dur="2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000"/>
                            </p:stCondLst>
                            <p:childTnLst>
                              <p:par>
                                <p:cTn id="49" presetID="56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3216 0.59814 L 0.75469 0.26875 " pathEditMode="relative" rAng="0" ptsTypes="AA">
                                      <p:cBhvr>
                                        <p:cTn id="50" dur="2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36" y="-164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156 1.2706 " pathEditMode="relative" rAng="0" ptsTypes="AA">
                                      <p:cBhvr>
                                        <p:cTn id="52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635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3 -0.08172 L 0.0125 1.15301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617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00416 1.46967 " pathEditMode="relative" rAng="0" ptsTypes="AA">
                                      <p:cBhvr>
                                        <p:cTn id="56" dur="2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347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66AAA4BF4DD949A6FFA4C37D3A13E6" ma:contentTypeVersion="14" ma:contentTypeDescription="Create a new document." ma:contentTypeScope="" ma:versionID="a42a447b36cefd5fc7d0f6937ec46a3a">
  <xsd:schema xmlns:xsd="http://www.w3.org/2001/XMLSchema" xmlns:xs="http://www.w3.org/2001/XMLSchema" xmlns:p="http://schemas.microsoft.com/office/2006/metadata/properties" xmlns:ns3="e81aeebb-76f5-4cd4-8a22-6a5c18ee7f16" xmlns:ns4="a11b0c1d-d6ad-45d2-93a4-b71239ea54dd" targetNamespace="http://schemas.microsoft.com/office/2006/metadata/properties" ma:root="true" ma:fieldsID="1b0b9a038aa12cbc11f4fc500b34beaa" ns3:_="" ns4:_="">
    <xsd:import namespace="e81aeebb-76f5-4cd4-8a22-6a5c18ee7f16"/>
    <xsd:import namespace="a11b0c1d-d6ad-45d2-93a4-b71239ea54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aeebb-76f5-4cd4-8a22-6a5c18ee7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1b0c1d-d6ad-45d2-93a4-b71239ea54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4613F6-8FA4-4695-9345-43C296BE2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1aeebb-76f5-4cd4-8a22-6a5c18ee7f16"/>
    <ds:schemaRef ds:uri="a11b0c1d-d6ad-45d2-93a4-b71239ea54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BF5B03-AEC4-4B1C-ABDF-24E35C5103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F4945-EA92-42FF-A05C-DB440809F8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52</Words>
  <Application>Microsoft Office PowerPoint</Application>
  <PresentationFormat>Widescreen</PresentationFormat>
  <Paragraphs>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Modern Love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Adkin Stella (NSFT)</dc:creator>
  <cp:lastModifiedBy>Adkin Stella (NSFT)</cp:lastModifiedBy>
  <cp:revision>12</cp:revision>
  <dcterms:created xsi:type="dcterms:W3CDTF">2021-09-29T10:14:47Z</dcterms:created>
  <dcterms:modified xsi:type="dcterms:W3CDTF">2021-09-29T11:59:54Z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0x010100B566AAA4BF4DD949A6FFA4C37D3A13E6</vt:lpwstr>
  </property>
</Properties>
</file>